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9" r:id="rId6"/>
    <p:sldId id="270" r:id="rId7"/>
    <p:sldId id="271" r:id="rId8"/>
    <p:sldId id="272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8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E2AAA-2CC7-4F9C-A8C6-8B9F2A3E9EF0}" type="datetimeFigureOut">
              <a:rPr lang="en-US" smtClean="0"/>
              <a:t>11-May-20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AD62A-9EE1-43E3-A7E5-D268F71DF3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7ADBA-1AC7-4CD6-8AFF-4E8087BA5487}" type="datetimeFigureOut">
              <a:rPr lang="en-US" smtClean="0"/>
              <a:t>11-May-20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4C2EF-8A97-4DAF-B099-E5678836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Freeform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18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ree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Freeform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Freeform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Picture Placeholder 18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Freeform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Picture Placeholder 12" descr="An empty placeholder to add an image. Click on the placeholder and select the image that you wish to add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v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" name="Freeform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Picture Placeholder 8" descr="An empty placeholder to add an image. Click on the placeholder and select the image that you wish to add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Freeform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Picture Placeholder 10" descr="An empty placeholder to add an image. Click on the placeholder and select the image that you wish to add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Freeform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Picture Placeholder 12" descr="An empty placeholder to add an image. Click on the placeholder and select the image that you wish to add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Freeform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Picture Placeholder 14" descr="An empty placeholder to add an image. Click on the placeholder and select the image that you wish to add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Freeform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Picture Placeholder 20" descr="An empty placeholder to add an image. Click on the placeholder and select the image that you wish to add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11-May-20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11-May-20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11-May-20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11-May-20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11-May-20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11-May-20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11-May-20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11-May-20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11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rPr lang="en-US" smtClean="0"/>
              <a:t>11-May-20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7FC8593D-7C47-471E-A8DF-97AC4FFD13F5}" type="datetimeFigureOut">
              <a:rPr lang="en-US" smtClean="0"/>
              <a:pPr/>
              <a:t>11-May-20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289D71E3-7D81-4C24-B9D8-6B108755C6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5gX--B1jIc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/>
              <a:t>Одбијање лопте од зида</a:t>
            </a:r>
            <a:br>
              <a:rPr lang="sr-Cyrl-RS" dirty="0"/>
            </a:br>
            <a:r>
              <a:rPr lang="sr-Cyrl-RS" dirty="0"/>
              <a:t>15.05.2020.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Одбијање лопте од зида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828800"/>
            <a:ext cx="9601200" cy="3474720"/>
          </a:xfrm>
        </p:spPr>
        <p:txBody>
          <a:bodyPr/>
          <a:lstStyle/>
          <a:p>
            <a:r>
              <a:rPr lang="sr-Cyrl-RS" dirty="0"/>
              <a:t>Драги ученици,</a:t>
            </a:r>
          </a:p>
          <a:p>
            <a:pPr marL="0" indent="0">
              <a:buNone/>
            </a:pPr>
            <a:r>
              <a:rPr lang="sr-Cyrl-RS" dirty="0"/>
              <a:t>могућности за час Физичког васпитања су изузетно сужене. Ми покушавамо да се прилагодимо околностима у којима се налазимо. Ваш данашњи задатак јесте да вежбате одбијање лопте од зида. Међутим, то не можете нити треба да радите у кући/стану. </a:t>
            </a:r>
          </a:p>
          <a:p>
            <a:pPr marL="0" indent="0">
              <a:buNone/>
            </a:pPr>
            <a:r>
              <a:rPr lang="sr-Cyrl-RS" dirty="0"/>
              <a:t>Пре свега, као и увек одрадите вежбе обликовања/загревања, а потом уколико процените да имате услове за наредне вежбе ви их изведите.</a:t>
            </a:r>
          </a:p>
          <a:p>
            <a:pPr marL="0" indent="0">
              <a:buNone/>
            </a:pPr>
            <a:r>
              <a:rPr lang="sr-Cyrl-RS" dirty="0"/>
              <a:t>Срећно!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20033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Вежбе обликовања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9982200" cy="3474720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https://www.youtube.com/watch?v=N5gX--B1jIc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99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Одбијање лопте од зида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9982200" cy="3474720"/>
          </a:xfrm>
        </p:spPr>
        <p:txBody>
          <a:bodyPr>
            <a:normAutofit/>
          </a:bodyPr>
          <a:lstStyle/>
          <a:p>
            <a:r>
              <a:rPr lang="sr-Cyrl-RS" dirty="0"/>
              <a:t>Пронађите зид у дворишту или у паркићу/игралишту где не сметате ником.</a:t>
            </a:r>
          </a:p>
          <a:p>
            <a:r>
              <a:rPr lang="sr-Cyrl-RS" dirty="0"/>
              <a:t>Установите да сте на довољној удаљености од осталих посетилаца у близини и да их не можете повредити лоптом.</a:t>
            </a:r>
          </a:p>
          <a:p>
            <a:r>
              <a:rPr lang="sr-Cyrl-RS" dirty="0"/>
              <a:t>Након тога, станите удаљени од зида 2-3 метра.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7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Одбијање лопте од зида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9982200" cy="3474720"/>
          </a:xfrm>
        </p:spPr>
        <p:txBody>
          <a:bodyPr>
            <a:normAutofit fontScale="92500" lnSpcReduction="20000"/>
          </a:bodyPr>
          <a:lstStyle/>
          <a:p>
            <a:r>
              <a:rPr lang="sr-Cyrl-RS" dirty="0"/>
              <a:t>Вежба 1: Лопту држите у висини гурди и бацате равно ка зиду користећи обе руке. Када се одбије и врати ка вама хватате је исто користећи обе руке. Вежбу поновити 7 пута.</a:t>
            </a:r>
          </a:p>
          <a:p>
            <a:r>
              <a:rPr lang="sr-Cyrl-RS" dirty="0"/>
              <a:t>Вежба 2: Лопту држите десном руком у висини десног рамена и бацате је равно ка зиду. Када се одбије и врати хватате је десном руком. Вежбу поновити 5 пута.</a:t>
            </a:r>
          </a:p>
          <a:p>
            <a:r>
              <a:rPr lang="sr-Cyrl-RS" dirty="0"/>
              <a:t>Вежба 3: Лопту држите левом руком у висини левог рамена и бацате је равно ка зиду. Када се одбије и врати хватате је левом руком. Вежбу поновити 5 пута.</a:t>
            </a:r>
          </a:p>
          <a:p>
            <a:r>
              <a:rPr lang="sr-Cyrl-RS" dirty="0"/>
              <a:t>Вежба 4: Лопту држите левом руком у висини левог рамена и бацате равно ка зиду. Када се одбије и врати хватате је децном руком. Вежбу поновити 5 пута.</a:t>
            </a:r>
          </a:p>
          <a:p>
            <a:r>
              <a:rPr lang="sr-Cyrl-RS" dirty="0"/>
              <a:t>Вежба 5: Лопту држати са обе руке и подићи изнад главе, из тог положаја је бацате равно ка зиду. Када се одбије и врати хватате је користећи обе руке у истом положају као када сте је бацили.</a:t>
            </a:r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1670772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0" y="2057400"/>
            <a:ext cx="6858000" cy="1676400"/>
          </a:xfrm>
        </p:spPr>
        <p:txBody>
          <a:bodyPr>
            <a:normAutofit fontScale="92500" lnSpcReduction="20000"/>
          </a:bodyPr>
          <a:lstStyle/>
          <a:p>
            <a:endParaRPr lang="sr-Cyrl-RS" dirty="0"/>
          </a:p>
          <a:p>
            <a:r>
              <a:rPr lang="sr-Cyrl-RS" dirty="0"/>
              <a:t>Водити дневник вежбања, за сваки час записати по реченицу о утисцима вежбања и вежби.</a:t>
            </a:r>
          </a:p>
          <a:p>
            <a:r>
              <a:rPr lang="sr-Cyrl-RS" dirty="0"/>
              <a:t>Слике дневника и записе слати само онда када је то напоменуто.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34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hildren Friends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hoolyard kids education presentation, album (widescreen).potx" id="{B61009BD-7448-452D-9EB3-A92629EDAAF7}" vid="{D5A61431-CA5A-45CA-9A81-30AAFC8F1B2C}"/>
    </a:ext>
  </a:extLst>
</a:theme>
</file>

<file path=ppt/theme/theme2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A15C6C-6BB6-4DB6-B7D6-7F14EAB2CC5C}">
  <ds:schemaRefs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Schoolyard kids education presentation, album (widescreen)</Template>
  <TotalTime>152</TotalTime>
  <Words>360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Children Friends 16x9</vt:lpstr>
      <vt:lpstr>Одбијање лопте од зида 15.05.2020.</vt:lpstr>
      <vt:lpstr>Одбијање лопте од зида</vt:lpstr>
      <vt:lpstr>Вежбе обликовања</vt:lpstr>
      <vt:lpstr>Одбијање лопте од зида</vt:lpstr>
      <vt:lpstr>Одбијање лопте од зида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Физичко васпитање</dc:title>
  <dc:creator>Irena</dc:creator>
  <cp:keywords/>
  <cp:lastModifiedBy>Irena</cp:lastModifiedBy>
  <cp:revision>23</cp:revision>
  <dcterms:created xsi:type="dcterms:W3CDTF">2020-03-24T17:06:15Z</dcterms:created>
  <dcterms:modified xsi:type="dcterms:W3CDTF">2020-05-11T18:14:14Z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