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9" r:id="rId6"/>
    <p:sldId id="270" r:id="rId7"/>
    <p:sldId id="271" r:id="rId8"/>
    <p:sldId id="272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5" d="100"/>
          <a:sy n="95" d="100"/>
        </p:scale>
        <p:origin x="358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BE2AAA-2CC7-4F9C-A8C6-8B9F2A3E9EF0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0AD62A-9EE1-43E3-A7E5-D268F71DF3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482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37ADBA-1AC7-4CD6-8AFF-4E8087BA5487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34C2EF-8A97-4DAF-B099-E5678836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09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4" r="323" b="422"/>
          <a:stretch/>
        </p:blipFill>
        <p:spPr>
          <a:xfrm>
            <a:off x="1524" y="1"/>
            <a:ext cx="12188952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8458200" cy="1828800"/>
          </a:xfrm>
        </p:spPr>
        <p:txBody>
          <a:bodyPr anchor="b">
            <a:normAutofit/>
          </a:bodyPr>
          <a:lstStyle>
            <a:lvl1pPr algn="l"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2438400"/>
            <a:ext cx="7086600" cy="914400"/>
          </a:xfrm>
        </p:spPr>
        <p:txBody>
          <a:bodyPr>
            <a:normAutofit/>
          </a:bodyPr>
          <a:lstStyle>
            <a:lvl1pPr marL="0" indent="0" algn="l">
              <a:spcBef>
                <a:spcPts val="1200"/>
              </a:spcBef>
              <a:buNone/>
              <a:defRPr sz="24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45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wo Pictur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791200"/>
            <a:ext cx="8115419" cy="7016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2435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5300133" y="933449"/>
            <a:ext cx="41148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5530568" y="1113022"/>
            <a:ext cx="3638453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Text Placeholder 16"/>
          <p:cNvSpPr>
            <a:spLocks noGrp="1"/>
          </p:cNvSpPr>
          <p:nvPr>
            <p:ph type="body" sz="quarter" idx="16"/>
          </p:nvPr>
        </p:nvSpPr>
        <p:spPr>
          <a:xfrm>
            <a:off x="5566714" y="5181600"/>
            <a:ext cx="3566160" cy="493776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77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ree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" y="1716"/>
            <a:ext cx="12188952" cy="685628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580" y="5305424"/>
            <a:ext cx="8104083" cy="579921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Freeform 5"/>
          <p:cNvSpPr>
            <a:spLocks/>
          </p:cNvSpPr>
          <p:nvPr/>
        </p:nvSpPr>
        <p:spPr bwMode="gray">
          <a:xfrm>
            <a:off x="762000" y="933449"/>
            <a:ext cx="5334000" cy="4109465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991888" y="1113022"/>
            <a:ext cx="4874224" cy="3750319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8" name="Freeform 5"/>
          <p:cNvSpPr>
            <a:spLocks/>
          </p:cNvSpPr>
          <p:nvPr/>
        </p:nvSpPr>
        <p:spPr bwMode="gray">
          <a:xfrm>
            <a:off x="6323873" y="967316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" name="Picture Placeholder 18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6506025" y="1109743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6323873" y="3060954"/>
            <a:ext cx="2990942" cy="1934384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6506025" y="3203381"/>
            <a:ext cx="2626638" cy="1649530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14"/>
          </p:nvPr>
        </p:nvSpPr>
        <p:spPr>
          <a:xfrm>
            <a:off x="1028581" y="5919255"/>
            <a:ext cx="8104082" cy="49742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0" indent="0">
              <a:spcBef>
                <a:spcPts val="1200"/>
              </a:spcBef>
              <a:buNone/>
              <a:defRPr sz="1800"/>
            </a:lvl2pPr>
            <a:lvl3pPr marL="0" indent="0">
              <a:spcBef>
                <a:spcPts val="1200"/>
              </a:spcBef>
              <a:buNone/>
              <a:defRPr sz="1800"/>
            </a:lvl3pPr>
            <a:lvl4pPr marL="0" indent="0">
              <a:spcBef>
                <a:spcPts val="1200"/>
              </a:spcBef>
              <a:buNone/>
              <a:defRPr sz="1800"/>
            </a:lvl4pPr>
            <a:lvl5pPr marL="0" indent="0">
              <a:spcBef>
                <a:spcPts val="1200"/>
              </a:spcBef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17792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v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" y="283"/>
            <a:ext cx="12188952" cy="68597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77400" y="365126"/>
            <a:ext cx="2133600" cy="1539874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defRPr lang="en-US" sz="240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" name="Freeform 5"/>
          <p:cNvSpPr>
            <a:spLocks/>
          </p:cNvSpPr>
          <p:nvPr/>
        </p:nvSpPr>
        <p:spPr bwMode="gray">
          <a:xfrm>
            <a:off x="4182533" y="265044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Picture Placeholder 8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4424435" y="436315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Freeform 5"/>
          <p:cNvSpPr>
            <a:spLocks/>
          </p:cNvSpPr>
          <p:nvPr/>
        </p:nvSpPr>
        <p:spPr bwMode="gray">
          <a:xfrm>
            <a:off x="816188" y="384723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Picture Placeholder 10" descr="An empty placeholder to add an image. Click on the placeholder and select the image that you wish to add"/>
          <p:cNvSpPr>
            <a:spLocks noGrp="1"/>
          </p:cNvSpPr>
          <p:nvPr>
            <p:ph type="pic" sz="quarter" idx="15"/>
          </p:nvPr>
        </p:nvSpPr>
        <p:spPr>
          <a:xfrm>
            <a:off x="1013022" y="538232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2" name="Freeform 5"/>
          <p:cNvSpPr>
            <a:spLocks/>
          </p:cNvSpPr>
          <p:nvPr/>
        </p:nvSpPr>
        <p:spPr bwMode="gray">
          <a:xfrm>
            <a:off x="816188" y="2478361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Picture Placeholder 12" descr="An empty placeholder to add an image. Click on the placeholder and select the image that you wish to add"/>
          <p:cNvSpPr>
            <a:spLocks noGrp="1"/>
          </p:cNvSpPr>
          <p:nvPr>
            <p:ph type="pic" sz="quarter" idx="16"/>
          </p:nvPr>
        </p:nvSpPr>
        <p:spPr>
          <a:xfrm>
            <a:off x="1013022" y="2631870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</a:p>
        </p:txBody>
      </p:sp>
      <p:sp>
        <p:nvSpPr>
          <p:cNvPr id="14" name="Freeform 5"/>
          <p:cNvSpPr>
            <a:spLocks/>
          </p:cNvSpPr>
          <p:nvPr/>
        </p:nvSpPr>
        <p:spPr bwMode="gray">
          <a:xfrm>
            <a:off x="816188" y="4571999"/>
            <a:ext cx="3146212" cy="1894677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Picture Placeholder 14" descr="An empty placeholder to add an image. Click on the placeholder and select the image that you wish to add"/>
          <p:cNvSpPr>
            <a:spLocks noGrp="1"/>
          </p:cNvSpPr>
          <p:nvPr>
            <p:ph type="pic" sz="quarter" idx="17"/>
          </p:nvPr>
        </p:nvSpPr>
        <p:spPr>
          <a:xfrm>
            <a:off x="1013022" y="4725508"/>
            <a:ext cx="2752545" cy="1587658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18288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0" name="Freeform 5"/>
          <p:cNvSpPr>
            <a:spLocks/>
          </p:cNvSpPr>
          <p:nvPr/>
        </p:nvSpPr>
        <p:spPr bwMode="gray">
          <a:xfrm>
            <a:off x="4182533" y="3448511"/>
            <a:ext cx="5232399" cy="3020023"/>
          </a:xfrm>
          <a:custGeom>
            <a:avLst/>
            <a:gdLst>
              <a:gd name="T0" fmla="*/ 870 w 933"/>
              <a:gd name="T1" fmla="*/ 64 h 1275"/>
              <a:gd name="T2" fmla="*/ 870 w 933"/>
              <a:gd name="T3" fmla="*/ 1213 h 1275"/>
              <a:gd name="T4" fmla="*/ 61 w 933"/>
              <a:gd name="T5" fmla="*/ 1213 h 1275"/>
              <a:gd name="T6" fmla="*/ 61 w 933"/>
              <a:gd name="T7" fmla="*/ 64 h 1275"/>
              <a:gd name="T8" fmla="*/ 870 w 933"/>
              <a:gd name="T9" fmla="*/ 64 h 1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1275">
                <a:moveTo>
                  <a:pt x="870" y="64"/>
                </a:moveTo>
                <a:cubicBezTo>
                  <a:pt x="933" y="128"/>
                  <a:pt x="922" y="1160"/>
                  <a:pt x="870" y="1213"/>
                </a:cubicBezTo>
                <a:cubicBezTo>
                  <a:pt x="817" y="1266"/>
                  <a:pt x="121" y="1275"/>
                  <a:pt x="61" y="1213"/>
                </a:cubicBezTo>
                <a:cubicBezTo>
                  <a:pt x="0" y="1151"/>
                  <a:pt x="3" y="123"/>
                  <a:pt x="61" y="64"/>
                </a:cubicBezTo>
                <a:cubicBezTo>
                  <a:pt x="118" y="5"/>
                  <a:pt x="806" y="0"/>
                  <a:pt x="870" y="64"/>
                </a:cubicBezTo>
                <a:close/>
              </a:path>
            </a:pathLst>
          </a:custGeom>
          <a:solidFill>
            <a:srgbClr val="FFFFFF"/>
          </a:solidFill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1" name="Picture Placeholder 20" descr="An empty placeholder to add an image. Click on the placeholder and select the image that you wish to add"/>
          <p:cNvSpPr>
            <a:spLocks noGrp="1"/>
          </p:cNvSpPr>
          <p:nvPr>
            <p:ph type="pic" sz="quarter" idx="18"/>
          </p:nvPr>
        </p:nvSpPr>
        <p:spPr>
          <a:xfrm>
            <a:off x="4424435" y="3619782"/>
            <a:ext cx="4748594" cy="2677481"/>
          </a:xfrm>
          <a:custGeom>
            <a:avLst/>
            <a:gdLst>
              <a:gd name="connsiteX0" fmla="*/ 1744346 w 3503695"/>
              <a:gd name="connsiteY0" fmla="*/ 62 h 4031418"/>
              <a:gd name="connsiteX1" fmla="*/ 3334838 w 3503695"/>
              <a:gd name="connsiteY1" fmla="*/ 150223 h 4031418"/>
              <a:gd name="connsiteX2" fmla="*/ 3334838 w 3503695"/>
              <a:gd name="connsiteY2" fmla="*/ 3890810 h 4031418"/>
              <a:gd name="connsiteX3" fmla="*/ 174362 w 3503695"/>
              <a:gd name="connsiteY3" fmla="*/ 3890810 h 4031418"/>
              <a:gd name="connsiteX4" fmla="*/ 174362 w 3503695"/>
              <a:gd name="connsiteY4" fmla="*/ 150223 h 4031418"/>
              <a:gd name="connsiteX5" fmla="*/ 1744346 w 3503695"/>
              <a:gd name="connsiteY5" fmla="*/ 62 h 40314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03695" h="4031418">
                <a:moveTo>
                  <a:pt x="1744346" y="62"/>
                </a:moveTo>
                <a:cubicBezTo>
                  <a:pt x="2475376" y="-1972"/>
                  <a:pt x="3209826" y="46047"/>
                  <a:pt x="3334838" y="150223"/>
                </a:cubicBezTo>
                <a:cubicBezTo>
                  <a:pt x="3580957" y="358576"/>
                  <a:pt x="3537984" y="3718268"/>
                  <a:pt x="3334838" y="3890810"/>
                </a:cubicBezTo>
                <a:cubicBezTo>
                  <a:pt x="3127786" y="4063352"/>
                  <a:pt x="408761" y="4092652"/>
                  <a:pt x="174362" y="3890810"/>
                </a:cubicBezTo>
                <a:cubicBezTo>
                  <a:pt x="-63943" y="3688968"/>
                  <a:pt x="-52223" y="342299"/>
                  <a:pt x="174362" y="150223"/>
                </a:cubicBezTo>
                <a:cubicBezTo>
                  <a:pt x="285702" y="54185"/>
                  <a:pt x="1013315" y="2097"/>
                  <a:pt x="1744346" y="62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6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26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365125"/>
            <a:ext cx="1828799" cy="4940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365125"/>
            <a:ext cx="6858000" cy="4940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4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39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" t="422"/>
          <a:stretch/>
        </p:blipFill>
        <p:spPr>
          <a:xfrm>
            <a:off x="0" y="0"/>
            <a:ext cx="12188952" cy="685717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0" y="533400"/>
            <a:ext cx="7315200" cy="1828800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52800" y="2438400"/>
            <a:ext cx="5486400" cy="914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24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08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825625"/>
            <a:ext cx="4389120" cy="34747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30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28799"/>
            <a:ext cx="4389120" cy="795867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400" b="0">
                <a:solidFill>
                  <a:schemeClr val="accent4">
                    <a:lumMod val="7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624666"/>
            <a:ext cx="4389120" cy="267546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86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025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71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4400" y="1828800"/>
            <a:ext cx="5943600" cy="3476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999" y="1828800"/>
            <a:ext cx="2926080" cy="3476625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354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/>
          </p:cNvSpPr>
          <p:nvPr/>
        </p:nvSpPr>
        <p:spPr bwMode="gray">
          <a:xfrm>
            <a:off x="804333" y="1695450"/>
            <a:ext cx="5596467" cy="3295650"/>
          </a:xfrm>
          <a:custGeom>
            <a:avLst/>
            <a:gdLst>
              <a:gd name="T0" fmla="*/ 1279 w 1347"/>
              <a:gd name="T1" fmla="*/ 919 h 986"/>
              <a:gd name="T2" fmla="*/ 65 w 1347"/>
              <a:gd name="T3" fmla="*/ 919 h 986"/>
              <a:gd name="T4" fmla="*/ 65 w 1347"/>
              <a:gd name="T5" fmla="*/ 64 h 986"/>
              <a:gd name="T6" fmla="*/ 1279 w 1347"/>
              <a:gd name="T7" fmla="*/ 64 h 986"/>
              <a:gd name="T8" fmla="*/ 1279 w 1347"/>
              <a:gd name="T9" fmla="*/ 919 h 9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347" h="986">
                <a:moveTo>
                  <a:pt x="1279" y="919"/>
                </a:moveTo>
                <a:cubicBezTo>
                  <a:pt x="1211" y="986"/>
                  <a:pt x="121" y="974"/>
                  <a:pt x="65" y="919"/>
                </a:cubicBezTo>
                <a:cubicBezTo>
                  <a:pt x="9" y="863"/>
                  <a:pt x="0" y="128"/>
                  <a:pt x="65" y="64"/>
                </a:cubicBezTo>
                <a:cubicBezTo>
                  <a:pt x="130" y="0"/>
                  <a:pt x="1217" y="3"/>
                  <a:pt x="1279" y="64"/>
                </a:cubicBezTo>
                <a:cubicBezTo>
                  <a:pt x="1341" y="125"/>
                  <a:pt x="1347" y="852"/>
                  <a:pt x="1279" y="91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ffectLst>
            <a:outerShdw blurRad="317500" dist="63500" dir="2700000" algn="tl" rotWithShape="0">
              <a:prstClr val="black">
                <a:alpha val="3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Picture Placeholder 11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1006022" y="1874520"/>
            <a:ext cx="5193089" cy="2937510"/>
          </a:xfrm>
          <a:custGeom>
            <a:avLst/>
            <a:gdLst>
              <a:gd name="connsiteX0" fmla="*/ 2531359 w 5066932"/>
              <a:gd name="connsiteY0" fmla="*/ 21 h 2945784"/>
              <a:gd name="connsiteX1" fmla="*/ 4878015 w 5066932"/>
              <a:gd name="connsiteY1" fmla="*/ 145719 h 2945784"/>
              <a:gd name="connsiteX2" fmla="*/ 4878015 w 5066932"/>
              <a:gd name="connsiteY2" fmla="*/ 2803241 h 2945784"/>
              <a:gd name="connsiteX3" fmla="*/ 175988 w 5066932"/>
              <a:gd name="connsiteY3" fmla="*/ 2803241 h 2945784"/>
              <a:gd name="connsiteX4" fmla="*/ 175988 w 5066932"/>
              <a:gd name="connsiteY4" fmla="*/ 145719 h 2945784"/>
              <a:gd name="connsiteX5" fmla="*/ 2531359 w 5066932"/>
              <a:gd name="connsiteY5" fmla="*/ 21 h 2945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066932" h="2945784">
                <a:moveTo>
                  <a:pt x="2531359" y="21"/>
                </a:moveTo>
                <a:cubicBezTo>
                  <a:pt x="3645379" y="1187"/>
                  <a:pt x="4757946" y="50918"/>
                  <a:pt x="4878015" y="145719"/>
                </a:cubicBezTo>
                <a:cubicBezTo>
                  <a:pt x="5118151" y="335320"/>
                  <a:pt x="5141390" y="2594991"/>
                  <a:pt x="4878015" y="2803241"/>
                </a:cubicBezTo>
                <a:cubicBezTo>
                  <a:pt x="4614639" y="3011491"/>
                  <a:pt x="392886" y="2974193"/>
                  <a:pt x="175988" y="2803241"/>
                </a:cubicBezTo>
                <a:cubicBezTo>
                  <a:pt x="-40909" y="2629181"/>
                  <a:pt x="-75768" y="344644"/>
                  <a:pt x="175988" y="145719"/>
                </a:cubicBezTo>
                <a:cubicBezTo>
                  <a:pt x="301866" y="46256"/>
                  <a:pt x="1417339" y="-1144"/>
                  <a:pt x="2531359" y="21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</p:spPr>
        <p:txBody>
          <a:bodyPr wrap="square" tIns="365760">
            <a:no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10400" y="2245995"/>
            <a:ext cx="3657600" cy="219456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8593D-7C47-471E-A8DF-97AC4FFD13F5}" type="datetimeFigureOut">
              <a:rPr lang="en-US" smtClean="0"/>
              <a:t>11-May-20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9D71E3-7D81-4C24-B9D8-6B108755C6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1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5" t="511" r="525" b="2999"/>
          <a:stretch/>
        </p:blipFill>
        <p:spPr>
          <a:xfrm>
            <a:off x="0" y="0"/>
            <a:ext cx="12188826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9829800" cy="108267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416675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010400" y="6416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7FC8593D-7C47-471E-A8DF-97AC4FFD13F5}" type="datetimeFigureOut">
              <a:rPr lang="en-US" smtClean="0"/>
              <a:pPr/>
              <a:t>11-May-20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838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289D71E3-7D81-4C24-B9D8-6B108755C64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65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2" r:id="rId11"/>
    <p:sldLayoutId id="2147483661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5gX--B1jIc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Одбијање лопте од зида</a:t>
            </a:r>
            <a:br>
              <a:rPr lang="sr-Cyrl-RS" dirty="0"/>
            </a:br>
            <a:r>
              <a:rPr lang="sr-Cyrl-RS" dirty="0"/>
              <a:t>15.05.2020.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47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Одбијање лопте од зида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828800"/>
            <a:ext cx="9601200" cy="3474720"/>
          </a:xfrm>
        </p:spPr>
        <p:txBody>
          <a:bodyPr/>
          <a:lstStyle/>
          <a:p>
            <a:r>
              <a:rPr lang="sr-Cyrl-RS" dirty="0"/>
              <a:t>Драги ученици,</a:t>
            </a:r>
          </a:p>
          <a:p>
            <a:pPr marL="0" indent="0">
              <a:buNone/>
            </a:pPr>
            <a:r>
              <a:rPr lang="sr-Cyrl-RS" dirty="0"/>
              <a:t>могућности за час Физичког васпитања су изузетно сужене. Ми покушавамо да се прилагодимо околностима у којима се налазимо. Ваш данашњи задатак јесте да вежбате одбијање лопте од зида. Међутим, то не можете нити треба да радите у кући/стану. </a:t>
            </a:r>
          </a:p>
          <a:p>
            <a:pPr marL="0" indent="0">
              <a:buNone/>
            </a:pPr>
            <a:r>
              <a:rPr lang="sr-Cyrl-RS" dirty="0"/>
              <a:t>Пре свега, као и увек одрадите вежбе обликовања/загревања, а потом уколико процените да имате услове за наредне вежбе ви их изведите.</a:t>
            </a:r>
          </a:p>
          <a:p>
            <a:pPr marL="0" indent="0">
              <a:buNone/>
            </a:pPr>
            <a:r>
              <a:rPr lang="sr-Cyrl-RS" dirty="0"/>
              <a:t>Срећно!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200335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Вежбе обликовања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https://www.youtube.com/watch?v=N5gX--B1jIc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99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Одбијање лопте од зида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/>
          </a:bodyPr>
          <a:lstStyle/>
          <a:p>
            <a:r>
              <a:rPr lang="sr-Cyrl-RS" dirty="0"/>
              <a:t>Пронађите зид у дворишту или у паркићу/игралишту где не сметате ником.</a:t>
            </a:r>
          </a:p>
          <a:p>
            <a:r>
              <a:rPr lang="sr-Cyrl-RS" dirty="0"/>
              <a:t>Установите да сте на довољној удаљености од осталих посетилаца у близини и да их не можете повредити лоптом.</a:t>
            </a:r>
          </a:p>
          <a:p>
            <a:r>
              <a:rPr lang="sr-Cyrl-RS" dirty="0"/>
              <a:t>Након тога, станите удаљени од зида 2-3 метра.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27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Одбијање лопте од зида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9982200" cy="3474720"/>
          </a:xfrm>
        </p:spPr>
        <p:txBody>
          <a:bodyPr>
            <a:normAutofit fontScale="92500" lnSpcReduction="20000"/>
          </a:bodyPr>
          <a:lstStyle/>
          <a:p>
            <a:r>
              <a:rPr lang="sr-Cyrl-RS" dirty="0"/>
              <a:t>Вежба 1: Лопту држите у висини гурди и бацате равно ка зиду користећи обе руке. Када се одбије и врати ка вама хватате је исто користећи обе руке. Вежбу поновити 7 пута.</a:t>
            </a:r>
          </a:p>
          <a:p>
            <a:r>
              <a:rPr lang="sr-Cyrl-RS" dirty="0"/>
              <a:t>Вежба 2: Лопту држите десном руком у висини десног рамена и бацате је равно ка зиду. Када се одбије и врати хватате је десном руком. Вежбу поновити 5 пута.</a:t>
            </a:r>
          </a:p>
          <a:p>
            <a:r>
              <a:rPr lang="sr-Cyrl-RS" dirty="0"/>
              <a:t>Вежба 3: Лопту држите левом руком у висини левог рамена и бацате је равно ка зиду. Када се одбије и врати хватате је левом руком. Вежбу поновити 5 пута.</a:t>
            </a:r>
          </a:p>
          <a:p>
            <a:r>
              <a:rPr lang="sr-Cyrl-RS" dirty="0"/>
              <a:t>Вежба 4: Лопту држите левом руком у висини левог рамена и бацате равно ка зиду. Када се одбије и врати хватате је децном руком. Вежбу поновити 5 пута.</a:t>
            </a:r>
          </a:p>
          <a:p>
            <a:r>
              <a:rPr lang="sr-Cyrl-RS" dirty="0"/>
              <a:t>Вежба 5: Лопту држати са обе руке и подићи изнад главе, из тог положаја је бацате равно ка зиду. Када се одбије и врати хватате је користећи обе руке у истом положају као када сте је бацили.</a:t>
            </a: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6707726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0400" y="2057400"/>
            <a:ext cx="6858000" cy="1676400"/>
          </a:xfrm>
        </p:spPr>
        <p:txBody>
          <a:bodyPr>
            <a:normAutofit fontScale="92500" lnSpcReduction="20000"/>
          </a:bodyPr>
          <a:lstStyle/>
          <a:p>
            <a:endParaRPr lang="sr-Cyrl-RS" dirty="0"/>
          </a:p>
          <a:p>
            <a:r>
              <a:rPr lang="sr-Cyrl-RS" dirty="0"/>
              <a:t>Водити дневник вежбања, за сваки час записати по реченицу о утисцима вежбања и вежби.</a:t>
            </a:r>
          </a:p>
          <a:p>
            <a:r>
              <a:rPr lang="sr-Cyrl-RS" dirty="0"/>
              <a:t>Слике дневника и записе слати само онда када је то напоменуто. </a:t>
            </a:r>
            <a:r>
              <a:rPr lang="sr-Cyrl-R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34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hildren Friends 16x9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yard kids education presentation, album (widescreen).potx" id="{B61009BD-7448-452D-9EB3-A92629EDAAF7}" vid="{D5A61431-CA5A-45CA-9A81-30AAFC8F1B2C}"/>
    </a:ext>
  </a:extLst>
</a:theme>
</file>

<file path=ppt/theme/theme2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Friends">
      <a:dk1>
        <a:srgbClr val="404040"/>
      </a:dk1>
      <a:lt1>
        <a:sysClr val="window" lastClr="FFFFFF"/>
      </a:lt1>
      <a:dk2>
        <a:srgbClr val="000000"/>
      </a:dk2>
      <a:lt2>
        <a:srgbClr val="EAEAEA"/>
      </a:lt2>
      <a:accent1>
        <a:srgbClr val="A63121"/>
      </a:accent1>
      <a:accent2>
        <a:srgbClr val="318DCB"/>
      </a:accent2>
      <a:accent3>
        <a:srgbClr val="F28330"/>
      </a:accent3>
      <a:accent4>
        <a:srgbClr val="50B852"/>
      </a:accent4>
      <a:accent5>
        <a:srgbClr val="EEAD1D"/>
      </a:accent5>
      <a:accent6>
        <a:srgbClr val="A68555"/>
      </a:accent6>
      <a:hlink>
        <a:srgbClr val="F28330"/>
      </a:hlink>
      <a:folHlink>
        <a:srgbClr val="969696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369AEE-D726-45B1-ACA9-0D6048C36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DA15C6C-6BB6-4DB6-B7D6-7F14EAB2CC5C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9EDF6667-B669-49A4-BBE6-2132BA71C0C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Schoolyard kids education presentation, album (widescreen)</Template>
  <TotalTime>152</TotalTime>
  <Words>360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Children Friends 16x9</vt:lpstr>
      <vt:lpstr>Одбијање лопте од зида 15.05.2020.</vt:lpstr>
      <vt:lpstr>Одбијање лопте од зида</vt:lpstr>
      <vt:lpstr>Вежбе обликовања</vt:lpstr>
      <vt:lpstr>Одбијање лопте од зида</vt:lpstr>
      <vt:lpstr>Одбијање лопте од зида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Физичко васпитање</dc:title>
  <dc:creator>Irena</dc:creator>
  <cp:keywords/>
  <cp:lastModifiedBy>Irena</cp:lastModifiedBy>
  <cp:revision>23</cp:revision>
  <dcterms:created xsi:type="dcterms:W3CDTF">2020-03-24T17:06:15Z</dcterms:created>
  <dcterms:modified xsi:type="dcterms:W3CDTF">2020-05-11T18:14:14Z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TC038961019991</vt:lpwstr>
  </property>
  <property fmtid="{D5CDD505-2E9C-101B-9397-08002B2CF9AE}" pid="3" name="ContentTypeId">
    <vt:lpwstr>0x010100AA3F7D94069FF64A86F7DFF56D60E3BE</vt:lpwstr>
  </property>
</Properties>
</file>